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7"/>
  </p:notesMasterIdLst>
  <p:sldIdLst>
    <p:sldId id="256" r:id="rId2"/>
    <p:sldId id="264" r:id="rId3"/>
    <p:sldId id="272" r:id="rId4"/>
    <p:sldId id="271" r:id="rId5"/>
    <p:sldId id="27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1"/>
    <p:restoredTop sz="94643"/>
  </p:normalViewPr>
  <p:slideViewPr>
    <p:cSldViewPr snapToGrid="0" snapToObjects="1">
      <p:cViewPr>
        <p:scale>
          <a:sx n="80" d="100"/>
          <a:sy n="80" d="100"/>
        </p:scale>
        <p:origin x="216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sed.fu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xs7aOfrn6PA" TargetMode="Externa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Autonomous Driving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</a:p>
          <a:p>
            <a:r>
              <a:rPr lang="en-US" dirty="0" smtClean="0">
                <a:hlinkClick r:id="rId2"/>
              </a:rPr>
              <a:t>http://csed.fun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is programming for a controlled environment different than programming for an uncontrolled one?</a:t>
            </a:r>
            <a:endParaRPr lang="en-US" dirty="0"/>
          </a:p>
          <a:p>
            <a:r>
              <a:rPr lang="en-US" dirty="0" smtClean="0"/>
              <a:t>Use knowledge from previous units (methods, variables, loops, </a:t>
            </a:r>
            <a:r>
              <a:rPr lang="en-US" dirty="0" err="1" smtClean="0"/>
              <a:t>etc</a:t>
            </a:r>
            <a:r>
              <a:rPr lang="en-US" dirty="0" smtClean="0"/>
              <a:t>) to create programs that drive Edison</a:t>
            </a:r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12139" y="680084"/>
            <a:ext cx="3825240" cy="38252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3000" b="0">
                <a:solidFill>
                  <a:schemeClr val="tx1"/>
                </a:solidFill>
              </a:rPr>
              <a:t>How is programming for a controlled environment different than programming for an uncontrolled one?</a:t>
            </a:r>
          </a:p>
        </p:txBody>
      </p:sp>
      <p:pic>
        <p:nvPicPr>
          <p:cNvPr id="11" name="Content Placeholder 9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944183" y="680084"/>
            <a:ext cx="5775734" cy="38252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29150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DARPA Grand Challenge</a:t>
            </a:r>
            <a:endParaRPr lang="en-US" dirty="0"/>
          </a:p>
        </p:txBody>
      </p:sp>
      <p:pic>
        <p:nvPicPr>
          <p:cNvPr id="7" name="Content Placeholder 6">
            <a:hlinkClick r:id="rId2"/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4" t="1106"/>
          <a:stretch/>
        </p:blipFill>
        <p:spPr>
          <a:xfrm>
            <a:off x="1379621" y="1712131"/>
            <a:ext cx="8066878" cy="4500091"/>
          </a:xfrm>
        </p:spPr>
      </p:pic>
      <p:sp>
        <p:nvSpPr>
          <p:cNvPr id="8" name="TextBox 7"/>
          <p:cNvSpPr txBox="1"/>
          <p:nvPr/>
        </p:nvSpPr>
        <p:spPr>
          <a:xfrm>
            <a:off x="1379621" y="6400800"/>
            <a:ext cx="5453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https://www.youtube.com/watch?v=xs7aOfrn6PA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533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External Influences for Edison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Lines on the ground</a:t>
            </a:r>
          </a:p>
          <a:p>
            <a:r>
              <a:rPr lang="en-US" dirty="0" smtClean="0"/>
              <a:t>Obstacles</a:t>
            </a:r>
          </a:p>
          <a:p>
            <a:r>
              <a:rPr lang="en-US" dirty="0" smtClean="0"/>
              <a:t>Other </a:t>
            </a:r>
            <a:r>
              <a:rPr lang="en-US" dirty="0" err="1" smtClean="0"/>
              <a:t>Edisons</a:t>
            </a:r>
            <a:r>
              <a:rPr lang="en-US" dirty="0" smtClean="0"/>
              <a:t> (IR Sounds)</a:t>
            </a:r>
          </a:p>
          <a:p>
            <a:r>
              <a:rPr lang="en-US" dirty="0" smtClean="0"/>
              <a:t>Light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9586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15135</TotalTime>
  <Words>82</Words>
  <Application>Microsoft Macintosh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Century Schoolbook</vt:lpstr>
      <vt:lpstr>Wingdings 2</vt:lpstr>
      <vt:lpstr>Arial</vt:lpstr>
      <vt:lpstr>View</vt:lpstr>
      <vt:lpstr>Autonomous Driving</vt:lpstr>
      <vt:lpstr>Learning Goals</vt:lpstr>
      <vt:lpstr>How is programming for a controlled environment different than programming for an uncontrolled one?</vt:lpstr>
      <vt:lpstr>DARPA Grand Challenge</vt:lpstr>
      <vt:lpstr>External Influences for Edison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115</cp:revision>
  <dcterms:created xsi:type="dcterms:W3CDTF">2017-07-25T19:47:15Z</dcterms:created>
  <dcterms:modified xsi:type="dcterms:W3CDTF">2017-08-16T20:57:34Z</dcterms:modified>
</cp:coreProperties>
</file>

<file path=docProps/thumbnail.jpeg>
</file>